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77"/>
    <p:restoredTop sz="86411"/>
  </p:normalViewPr>
  <p:slideViewPr>
    <p:cSldViewPr snapToGrid="0" snapToObjects="1">
      <p:cViewPr varScale="1">
        <p:scale>
          <a:sx n="164" d="100"/>
          <a:sy n="164" d="100"/>
        </p:scale>
        <p:origin x="3496" y="4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9A9D00-A3A0-CB42-860B-616D7E25A673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29B85DA-AE93-3E47-92A7-7E559A4AB9E0}">
      <dgm:prSet phldrT="[Text]"/>
      <dgm:spPr/>
      <dgm:t>
        <a:bodyPr/>
        <a:lstStyle/>
        <a:p>
          <a:r>
            <a:rPr lang="ro-RO" noProof="0" dirty="0"/>
            <a:t>start</a:t>
          </a:r>
        </a:p>
      </dgm:t>
    </dgm:pt>
    <dgm:pt modelId="{ED590E8A-4F6D-8D48-8657-C3FEA5A2AA18}" type="parTrans" cxnId="{63694B28-34B1-2B41-98E4-EF8417200296}">
      <dgm:prSet/>
      <dgm:spPr/>
      <dgm:t>
        <a:bodyPr/>
        <a:lstStyle/>
        <a:p>
          <a:endParaRPr lang="en-GB"/>
        </a:p>
      </dgm:t>
    </dgm:pt>
    <dgm:pt modelId="{392A952B-9145-7242-A1C9-6D7FFE36B04A}" type="sibTrans" cxnId="{63694B28-34B1-2B41-98E4-EF8417200296}">
      <dgm:prSet/>
      <dgm:spPr/>
      <dgm:t>
        <a:bodyPr/>
        <a:lstStyle/>
        <a:p>
          <a:endParaRPr lang="en-GB"/>
        </a:p>
      </dgm:t>
    </dgm:pt>
    <dgm:pt modelId="{23CE9DE0-BFE5-3149-BEA6-B6DEFA3ED316}">
      <dgm:prSet phldrT="[Text]"/>
      <dgm:spPr/>
      <dgm:t>
        <a:bodyPr/>
        <a:lstStyle/>
        <a:p>
          <a:r>
            <a:rPr lang="ro-RO" noProof="0" dirty="0"/>
            <a:t>Citirea datelor din fișier</a:t>
          </a:r>
        </a:p>
      </dgm:t>
    </dgm:pt>
    <dgm:pt modelId="{1956A0EF-9CE7-8648-B47B-9D51AB4A5134}" type="parTrans" cxnId="{DE8DEEF1-5CFF-4C40-94B4-7C64C9460029}">
      <dgm:prSet/>
      <dgm:spPr/>
      <dgm:t>
        <a:bodyPr/>
        <a:lstStyle/>
        <a:p>
          <a:endParaRPr lang="en-GB"/>
        </a:p>
      </dgm:t>
    </dgm:pt>
    <dgm:pt modelId="{9C8E4DCE-16E5-E744-A717-8780AD0D1F2F}" type="sibTrans" cxnId="{DE8DEEF1-5CFF-4C40-94B4-7C64C9460029}">
      <dgm:prSet/>
      <dgm:spPr/>
      <dgm:t>
        <a:bodyPr/>
        <a:lstStyle/>
        <a:p>
          <a:endParaRPr lang="en-GB"/>
        </a:p>
      </dgm:t>
    </dgm:pt>
    <dgm:pt modelId="{2B1301DE-E2C0-F843-B4CC-22394CB44626}">
      <dgm:prSet phldrT="[Text]"/>
      <dgm:spPr/>
      <dgm:t>
        <a:bodyPr/>
        <a:lstStyle/>
        <a:p>
          <a:r>
            <a:rPr lang="ro-RO" noProof="0" dirty="0"/>
            <a:t>meniu</a:t>
          </a:r>
        </a:p>
      </dgm:t>
    </dgm:pt>
    <dgm:pt modelId="{831AED06-ECA3-504C-8425-3929396CC6A7}" type="parTrans" cxnId="{F75CD6C9-C354-0D47-8794-FAD34D120411}">
      <dgm:prSet/>
      <dgm:spPr/>
      <dgm:t>
        <a:bodyPr/>
        <a:lstStyle/>
        <a:p>
          <a:endParaRPr lang="en-GB"/>
        </a:p>
      </dgm:t>
    </dgm:pt>
    <dgm:pt modelId="{9F7DB786-1278-854A-83A8-3BD26F0ED536}" type="sibTrans" cxnId="{F75CD6C9-C354-0D47-8794-FAD34D120411}">
      <dgm:prSet/>
      <dgm:spPr/>
      <dgm:t>
        <a:bodyPr/>
        <a:lstStyle/>
        <a:p>
          <a:endParaRPr lang="en-GB"/>
        </a:p>
      </dgm:t>
    </dgm:pt>
    <dgm:pt modelId="{28B8D198-CFE6-5A46-A768-354F289FF680}">
      <dgm:prSet phldrT="[Text]"/>
      <dgm:spPr/>
      <dgm:t>
        <a:bodyPr/>
        <a:lstStyle/>
        <a:p>
          <a:r>
            <a:rPr lang="ro-RO" noProof="0" dirty="0"/>
            <a:t>Afișare opțiunilor de meniu</a:t>
          </a:r>
        </a:p>
      </dgm:t>
    </dgm:pt>
    <dgm:pt modelId="{F05ACD3D-2D20-794E-BAB0-BDF818D159BB}" type="parTrans" cxnId="{8F43123E-AD66-0B43-9E3C-360F3CB74832}">
      <dgm:prSet/>
      <dgm:spPr/>
      <dgm:t>
        <a:bodyPr/>
        <a:lstStyle/>
        <a:p>
          <a:endParaRPr lang="en-GB"/>
        </a:p>
      </dgm:t>
    </dgm:pt>
    <dgm:pt modelId="{F4F386F7-7589-B54D-A9F7-9240C42AD743}" type="sibTrans" cxnId="{8F43123E-AD66-0B43-9E3C-360F3CB74832}">
      <dgm:prSet/>
      <dgm:spPr/>
      <dgm:t>
        <a:bodyPr/>
        <a:lstStyle/>
        <a:p>
          <a:endParaRPr lang="en-GB"/>
        </a:p>
      </dgm:t>
    </dgm:pt>
    <dgm:pt modelId="{0C4A47D6-BDE9-C94C-A2E3-42CFC0167DAC}">
      <dgm:prSet phldrT="[Text]"/>
      <dgm:spPr/>
      <dgm:t>
        <a:bodyPr/>
        <a:lstStyle/>
        <a:p>
          <a:r>
            <a:rPr lang="ro-RO" noProof="0" dirty="0"/>
            <a:t>Executarea alegerii utilizatorului</a:t>
          </a:r>
        </a:p>
      </dgm:t>
    </dgm:pt>
    <dgm:pt modelId="{E1289829-81CF-EF4F-951C-6EE8CE23A1E4}" type="parTrans" cxnId="{B2F4282E-CFAF-534D-9A27-26D152D315BB}">
      <dgm:prSet/>
      <dgm:spPr/>
      <dgm:t>
        <a:bodyPr/>
        <a:lstStyle/>
        <a:p>
          <a:endParaRPr lang="en-GB"/>
        </a:p>
      </dgm:t>
    </dgm:pt>
    <dgm:pt modelId="{D3825784-08F1-9D4D-8AB6-A40CF048E171}" type="sibTrans" cxnId="{B2F4282E-CFAF-534D-9A27-26D152D315BB}">
      <dgm:prSet/>
      <dgm:spPr/>
      <dgm:t>
        <a:bodyPr/>
        <a:lstStyle/>
        <a:p>
          <a:endParaRPr lang="en-GB"/>
        </a:p>
      </dgm:t>
    </dgm:pt>
    <dgm:pt modelId="{8EDFBBA6-64D3-A94A-9C89-38EBF6DA5B8E}">
      <dgm:prSet phldrT="[Text]"/>
      <dgm:spPr/>
      <dgm:t>
        <a:bodyPr/>
        <a:lstStyle/>
        <a:p>
          <a:r>
            <a:rPr lang="ro-RO" noProof="0" dirty="0"/>
            <a:t>stop</a:t>
          </a:r>
        </a:p>
      </dgm:t>
    </dgm:pt>
    <dgm:pt modelId="{FE7D53B8-5518-0C49-B0E2-5262464556FD}" type="parTrans" cxnId="{052AE96D-7010-2E40-B83E-77B9A08AC015}">
      <dgm:prSet/>
      <dgm:spPr/>
      <dgm:t>
        <a:bodyPr/>
        <a:lstStyle/>
        <a:p>
          <a:endParaRPr lang="en-GB"/>
        </a:p>
      </dgm:t>
    </dgm:pt>
    <dgm:pt modelId="{78F92C3C-AAB6-5C4F-94CC-7DCEB0CAFDDB}" type="sibTrans" cxnId="{052AE96D-7010-2E40-B83E-77B9A08AC015}">
      <dgm:prSet/>
      <dgm:spPr/>
      <dgm:t>
        <a:bodyPr/>
        <a:lstStyle/>
        <a:p>
          <a:endParaRPr lang="en-GB"/>
        </a:p>
      </dgm:t>
    </dgm:pt>
    <dgm:pt modelId="{CE47BF6E-6798-B242-98F3-98879C57596B}">
      <dgm:prSet phldrT="[Text]"/>
      <dgm:spPr/>
      <dgm:t>
        <a:bodyPr/>
        <a:lstStyle/>
        <a:p>
          <a:r>
            <a:rPr lang="ro-RO" noProof="0" dirty="0"/>
            <a:t>Așteaptă opțiunea de ieșire</a:t>
          </a:r>
        </a:p>
      </dgm:t>
    </dgm:pt>
    <dgm:pt modelId="{8BBEC96D-E997-F14C-86E7-9F2ECAF4C83B}" type="parTrans" cxnId="{3DF5DFDB-8F71-B047-B196-56ED7F82E86C}">
      <dgm:prSet/>
      <dgm:spPr/>
      <dgm:t>
        <a:bodyPr/>
        <a:lstStyle/>
        <a:p>
          <a:endParaRPr lang="en-GB"/>
        </a:p>
      </dgm:t>
    </dgm:pt>
    <dgm:pt modelId="{ADACD935-A299-764A-B3A9-C5115866F62B}" type="sibTrans" cxnId="{3DF5DFDB-8F71-B047-B196-56ED7F82E86C}">
      <dgm:prSet/>
      <dgm:spPr/>
      <dgm:t>
        <a:bodyPr/>
        <a:lstStyle/>
        <a:p>
          <a:endParaRPr lang="en-GB"/>
        </a:p>
      </dgm:t>
    </dgm:pt>
    <dgm:pt modelId="{44ACCD36-6DD7-FC49-BEAF-B18A3F36A0F7}">
      <dgm:prSet phldrT="[Text]"/>
      <dgm:spPr/>
      <dgm:t>
        <a:bodyPr/>
        <a:lstStyle/>
        <a:p>
          <a:r>
            <a:rPr lang="ro-RO" noProof="0" dirty="0"/>
            <a:t>Ieșirea din program</a:t>
          </a:r>
        </a:p>
      </dgm:t>
    </dgm:pt>
    <dgm:pt modelId="{B36202C6-2E1B-D04C-AEB9-39B7B4BCCFF3}" type="parTrans" cxnId="{E090FAC8-1C23-034D-95C0-0E27E1C28A11}">
      <dgm:prSet/>
      <dgm:spPr/>
      <dgm:t>
        <a:bodyPr/>
        <a:lstStyle/>
        <a:p>
          <a:endParaRPr lang="en-GB"/>
        </a:p>
      </dgm:t>
    </dgm:pt>
    <dgm:pt modelId="{6901684A-846A-3D43-BF64-6F1FE14AF379}" type="sibTrans" cxnId="{E090FAC8-1C23-034D-95C0-0E27E1C28A11}">
      <dgm:prSet/>
      <dgm:spPr/>
      <dgm:t>
        <a:bodyPr/>
        <a:lstStyle/>
        <a:p>
          <a:endParaRPr lang="en-GB"/>
        </a:p>
      </dgm:t>
    </dgm:pt>
    <dgm:pt modelId="{C7A70C47-75C6-524C-9BD7-FF3E9ED9733A}">
      <dgm:prSet phldrT="[Text]"/>
      <dgm:spPr/>
      <dgm:t>
        <a:bodyPr/>
        <a:lstStyle/>
        <a:p>
          <a:r>
            <a:rPr lang="ro-RO" noProof="0" dirty="0"/>
            <a:t>Salvarea in vector</a:t>
          </a:r>
        </a:p>
      </dgm:t>
    </dgm:pt>
    <dgm:pt modelId="{8E8154DE-D0F7-BB49-91DF-B36CC6C4F31F}" type="sibTrans" cxnId="{6D115033-5304-2F44-ADDA-4B6ECDC00B84}">
      <dgm:prSet/>
      <dgm:spPr/>
      <dgm:t>
        <a:bodyPr/>
        <a:lstStyle/>
        <a:p>
          <a:endParaRPr lang="en-GB"/>
        </a:p>
      </dgm:t>
    </dgm:pt>
    <dgm:pt modelId="{3F688BB4-C462-F44A-8BC0-46094D815966}" type="parTrans" cxnId="{6D115033-5304-2F44-ADDA-4B6ECDC00B84}">
      <dgm:prSet/>
      <dgm:spPr/>
      <dgm:t>
        <a:bodyPr/>
        <a:lstStyle/>
        <a:p>
          <a:endParaRPr lang="en-GB"/>
        </a:p>
      </dgm:t>
    </dgm:pt>
    <dgm:pt modelId="{834C1B80-E005-E347-BDEF-3E50AF4CB34E}" type="pres">
      <dgm:prSet presAssocID="{D49A9D00-A3A0-CB42-860B-616D7E25A673}" presName="linearFlow" presStyleCnt="0">
        <dgm:presLayoutVars>
          <dgm:dir/>
          <dgm:animLvl val="lvl"/>
          <dgm:resizeHandles val="exact"/>
        </dgm:presLayoutVars>
      </dgm:prSet>
      <dgm:spPr/>
    </dgm:pt>
    <dgm:pt modelId="{7777D34F-8835-7742-AB23-0E7E0054AE94}" type="pres">
      <dgm:prSet presAssocID="{729B85DA-AE93-3E47-92A7-7E559A4AB9E0}" presName="composite" presStyleCnt="0"/>
      <dgm:spPr/>
    </dgm:pt>
    <dgm:pt modelId="{33DCEEDC-0A46-EA48-8198-2AE3E07DE723}" type="pres">
      <dgm:prSet presAssocID="{729B85DA-AE93-3E47-92A7-7E559A4AB9E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D560D8-1E57-9044-BDC8-3C6C8AD08AEB}" type="pres">
      <dgm:prSet presAssocID="{729B85DA-AE93-3E47-92A7-7E559A4AB9E0}" presName="descendantText" presStyleLbl="alignAcc1" presStyleIdx="0" presStyleCnt="3">
        <dgm:presLayoutVars>
          <dgm:bulletEnabled val="1"/>
        </dgm:presLayoutVars>
      </dgm:prSet>
      <dgm:spPr/>
    </dgm:pt>
    <dgm:pt modelId="{424596E7-C020-9C4C-B865-55089B2BF0DE}" type="pres">
      <dgm:prSet presAssocID="{392A952B-9145-7242-A1C9-6D7FFE36B04A}" presName="sp" presStyleCnt="0"/>
      <dgm:spPr/>
    </dgm:pt>
    <dgm:pt modelId="{71D9610F-B58E-E44D-BF1B-6B447C352295}" type="pres">
      <dgm:prSet presAssocID="{2B1301DE-E2C0-F843-B4CC-22394CB44626}" presName="composite" presStyleCnt="0"/>
      <dgm:spPr/>
    </dgm:pt>
    <dgm:pt modelId="{E171118E-C70F-3741-BB6C-0C0579AD9962}" type="pres">
      <dgm:prSet presAssocID="{2B1301DE-E2C0-F843-B4CC-22394CB4462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8CA87A1-C208-024F-B266-AFE0ACD1ED23}" type="pres">
      <dgm:prSet presAssocID="{2B1301DE-E2C0-F843-B4CC-22394CB44626}" presName="descendantText" presStyleLbl="alignAcc1" presStyleIdx="1" presStyleCnt="3">
        <dgm:presLayoutVars>
          <dgm:bulletEnabled val="1"/>
        </dgm:presLayoutVars>
      </dgm:prSet>
      <dgm:spPr/>
    </dgm:pt>
    <dgm:pt modelId="{FFB4E71B-746C-B74B-AD5B-D15016702627}" type="pres">
      <dgm:prSet presAssocID="{9F7DB786-1278-854A-83A8-3BD26F0ED536}" presName="sp" presStyleCnt="0"/>
      <dgm:spPr/>
    </dgm:pt>
    <dgm:pt modelId="{5C653172-D865-EA48-9E39-DD7BC43B1A15}" type="pres">
      <dgm:prSet presAssocID="{8EDFBBA6-64D3-A94A-9C89-38EBF6DA5B8E}" presName="composite" presStyleCnt="0"/>
      <dgm:spPr/>
    </dgm:pt>
    <dgm:pt modelId="{70E0D38E-6B9E-DF48-9A08-826CEBF39D8B}" type="pres">
      <dgm:prSet presAssocID="{8EDFBBA6-64D3-A94A-9C89-38EBF6DA5B8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0CF87CD-AA16-DD4D-A94E-349F3E334FAD}" type="pres">
      <dgm:prSet presAssocID="{8EDFBBA6-64D3-A94A-9C89-38EBF6DA5B8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3694B28-34B1-2B41-98E4-EF8417200296}" srcId="{D49A9D00-A3A0-CB42-860B-616D7E25A673}" destId="{729B85DA-AE93-3E47-92A7-7E559A4AB9E0}" srcOrd="0" destOrd="0" parTransId="{ED590E8A-4F6D-8D48-8657-C3FEA5A2AA18}" sibTransId="{392A952B-9145-7242-A1C9-6D7FFE36B04A}"/>
    <dgm:cxn modelId="{FDA3B72A-EF26-D246-8295-0B351B00817B}" type="presOf" srcId="{C7A70C47-75C6-524C-9BD7-FF3E9ED9733A}" destId="{7DD560D8-1E57-9044-BDC8-3C6C8AD08AEB}" srcOrd="0" destOrd="1" presId="urn:microsoft.com/office/officeart/2005/8/layout/chevron2"/>
    <dgm:cxn modelId="{B2F4282E-CFAF-534D-9A27-26D152D315BB}" srcId="{2B1301DE-E2C0-F843-B4CC-22394CB44626}" destId="{0C4A47D6-BDE9-C94C-A2E3-42CFC0167DAC}" srcOrd="1" destOrd="0" parTransId="{E1289829-81CF-EF4F-951C-6EE8CE23A1E4}" sibTransId="{D3825784-08F1-9D4D-8AB6-A40CF048E171}"/>
    <dgm:cxn modelId="{6D115033-5304-2F44-ADDA-4B6ECDC00B84}" srcId="{729B85DA-AE93-3E47-92A7-7E559A4AB9E0}" destId="{C7A70C47-75C6-524C-9BD7-FF3E9ED9733A}" srcOrd="1" destOrd="0" parTransId="{3F688BB4-C462-F44A-8BC0-46094D815966}" sibTransId="{8E8154DE-D0F7-BB49-91DF-B36CC6C4F31F}"/>
    <dgm:cxn modelId="{8F43123E-AD66-0B43-9E3C-360F3CB74832}" srcId="{2B1301DE-E2C0-F843-B4CC-22394CB44626}" destId="{28B8D198-CFE6-5A46-A768-354F289FF680}" srcOrd="0" destOrd="0" parTransId="{F05ACD3D-2D20-794E-BAB0-BDF818D159BB}" sibTransId="{F4F386F7-7589-B54D-A9F7-9240C42AD743}"/>
    <dgm:cxn modelId="{052AE96D-7010-2E40-B83E-77B9A08AC015}" srcId="{D49A9D00-A3A0-CB42-860B-616D7E25A673}" destId="{8EDFBBA6-64D3-A94A-9C89-38EBF6DA5B8E}" srcOrd="2" destOrd="0" parTransId="{FE7D53B8-5518-0C49-B0E2-5262464556FD}" sibTransId="{78F92C3C-AAB6-5C4F-94CC-7DCEB0CAFDDB}"/>
    <dgm:cxn modelId="{E0A7678F-698A-D24E-ADE7-6F03D35E5A30}" type="presOf" srcId="{CE47BF6E-6798-B242-98F3-98879C57596B}" destId="{60CF87CD-AA16-DD4D-A94E-349F3E334FAD}" srcOrd="0" destOrd="0" presId="urn:microsoft.com/office/officeart/2005/8/layout/chevron2"/>
    <dgm:cxn modelId="{3B6FCB91-3C47-D749-8389-28FF622DC27E}" type="presOf" srcId="{D49A9D00-A3A0-CB42-860B-616D7E25A673}" destId="{834C1B80-E005-E347-BDEF-3E50AF4CB34E}" srcOrd="0" destOrd="0" presId="urn:microsoft.com/office/officeart/2005/8/layout/chevron2"/>
    <dgm:cxn modelId="{1C493C9B-7969-5E4C-8DF8-DCAFF866FFD2}" type="presOf" srcId="{8EDFBBA6-64D3-A94A-9C89-38EBF6DA5B8E}" destId="{70E0D38E-6B9E-DF48-9A08-826CEBF39D8B}" srcOrd="0" destOrd="0" presId="urn:microsoft.com/office/officeart/2005/8/layout/chevron2"/>
    <dgm:cxn modelId="{1DF58CBD-4964-304F-9913-877C23C7536C}" type="presOf" srcId="{23CE9DE0-BFE5-3149-BEA6-B6DEFA3ED316}" destId="{7DD560D8-1E57-9044-BDC8-3C6C8AD08AEB}" srcOrd="0" destOrd="0" presId="urn:microsoft.com/office/officeart/2005/8/layout/chevron2"/>
    <dgm:cxn modelId="{36C4C6BF-3EA1-1A45-B991-E3A9F399C77F}" type="presOf" srcId="{2B1301DE-E2C0-F843-B4CC-22394CB44626}" destId="{E171118E-C70F-3741-BB6C-0C0579AD9962}" srcOrd="0" destOrd="0" presId="urn:microsoft.com/office/officeart/2005/8/layout/chevron2"/>
    <dgm:cxn modelId="{E090FAC8-1C23-034D-95C0-0E27E1C28A11}" srcId="{8EDFBBA6-64D3-A94A-9C89-38EBF6DA5B8E}" destId="{44ACCD36-6DD7-FC49-BEAF-B18A3F36A0F7}" srcOrd="1" destOrd="0" parTransId="{B36202C6-2E1B-D04C-AEB9-39B7B4BCCFF3}" sibTransId="{6901684A-846A-3D43-BF64-6F1FE14AF379}"/>
    <dgm:cxn modelId="{F75CD6C9-C354-0D47-8794-FAD34D120411}" srcId="{D49A9D00-A3A0-CB42-860B-616D7E25A673}" destId="{2B1301DE-E2C0-F843-B4CC-22394CB44626}" srcOrd="1" destOrd="0" parTransId="{831AED06-ECA3-504C-8425-3929396CC6A7}" sibTransId="{9F7DB786-1278-854A-83A8-3BD26F0ED536}"/>
    <dgm:cxn modelId="{587EFDCE-7DC8-774E-8E1F-611E6E015CD9}" type="presOf" srcId="{44ACCD36-6DD7-FC49-BEAF-B18A3F36A0F7}" destId="{60CF87CD-AA16-DD4D-A94E-349F3E334FAD}" srcOrd="0" destOrd="1" presId="urn:microsoft.com/office/officeart/2005/8/layout/chevron2"/>
    <dgm:cxn modelId="{3DF5DFDB-8F71-B047-B196-56ED7F82E86C}" srcId="{8EDFBBA6-64D3-A94A-9C89-38EBF6DA5B8E}" destId="{CE47BF6E-6798-B242-98F3-98879C57596B}" srcOrd="0" destOrd="0" parTransId="{8BBEC96D-E997-F14C-86E7-9F2ECAF4C83B}" sibTransId="{ADACD935-A299-764A-B3A9-C5115866F62B}"/>
    <dgm:cxn modelId="{2EB6ABEB-6B0D-D443-A3CE-A2DFA4A0138F}" type="presOf" srcId="{729B85DA-AE93-3E47-92A7-7E559A4AB9E0}" destId="{33DCEEDC-0A46-EA48-8198-2AE3E07DE723}" srcOrd="0" destOrd="0" presId="urn:microsoft.com/office/officeart/2005/8/layout/chevron2"/>
    <dgm:cxn modelId="{9A1831EE-2697-5143-A8E5-34D34757FE4F}" type="presOf" srcId="{0C4A47D6-BDE9-C94C-A2E3-42CFC0167DAC}" destId="{08CA87A1-C208-024F-B266-AFE0ACD1ED23}" srcOrd="0" destOrd="1" presId="urn:microsoft.com/office/officeart/2005/8/layout/chevron2"/>
    <dgm:cxn modelId="{DE8DEEF1-5CFF-4C40-94B4-7C64C9460029}" srcId="{729B85DA-AE93-3E47-92A7-7E559A4AB9E0}" destId="{23CE9DE0-BFE5-3149-BEA6-B6DEFA3ED316}" srcOrd="0" destOrd="0" parTransId="{1956A0EF-9CE7-8648-B47B-9D51AB4A5134}" sibTransId="{9C8E4DCE-16E5-E744-A717-8780AD0D1F2F}"/>
    <dgm:cxn modelId="{098BF0FA-15CD-8344-87F4-147ABBE16AAD}" type="presOf" srcId="{28B8D198-CFE6-5A46-A768-354F289FF680}" destId="{08CA87A1-C208-024F-B266-AFE0ACD1ED23}" srcOrd="0" destOrd="0" presId="urn:microsoft.com/office/officeart/2005/8/layout/chevron2"/>
    <dgm:cxn modelId="{9E8AD277-E8E2-5543-8503-8E33CFA190F7}" type="presParOf" srcId="{834C1B80-E005-E347-BDEF-3E50AF4CB34E}" destId="{7777D34F-8835-7742-AB23-0E7E0054AE94}" srcOrd="0" destOrd="0" presId="urn:microsoft.com/office/officeart/2005/8/layout/chevron2"/>
    <dgm:cxn modelId="{E2B2A636-D997-4E4D-9BAD-295E52630D43}" type="presParOf" srcId="{7777D34F-8835-7742-AB23-0E7E0054AE94}" destId="{33DCEEDC-0A46-EA48-8198-2AE3E07DE723}" srcOrd="0" destOrd="0" presId="urn:microsoft.com/office/officeart/2005/8/layout/chevron2"/>
    <dgm:cxn modelId="{3F08AA67-1545-3149-A574-497476EAB063}" type="presParOf" srcId="{7777D34F-8835-7742-AB23-0E7E0054AE94}" destId="{7DD560D8-1E57-9044-BDC8-3C6C8AD08AEB}" srcOrd="1" destOrd="0" presId="urn:microsoft.com/office/officeart/2005/8/layout/chevron2"/>
    <dgm:cxn modelId="{E0393C4F-3293-EB46-9165-5726C26BAC01}" type="presParOf" srcId="{834C1B80-E005-E347-BDEF-3E50AF4CB34E}" destId="{424596E7-C020-9C4C-B865-55089B2BF0DE}" srcOrd="1" destOrd="0" presId="urn:microsoft.com/office/officeart/2005/8/layout/chevron2"/>
    <dgm:cxn modelId="{26C6E5E0-078C-FE43-A7C3-7FA0E1DF8B50}" type="presParOf" srcId="{834C1B80-E005-E347-BDEF-3E50AF4CB34E}" destId="{71D9610F-B58E-E44D-BF1B-6B447C352295}" srcOrd="2" destOrd="0" presId="urn:microsoft.com/office/officeart/2005/8/layout/chevron2"/>
    <dgm:cxn modelId="{CB6D15A6-5BC9-0047-BADC-EB10750CDA23}" type="presParOf" srcId="{71D9610F-B58E-E44D-BF1B-6B447C352295}" destId="{E171118E-C70F-3741-BB6C-0C0579AD9962}" srcOrd="0" destOrd="0" presId="urn:microsoft.com/office/officeart/2005/8/layout/chevron2"/>
    <dgm:cxn modelId="{B1565BD2-BD40-A54D-90A6-1C5B0E050C60}" type="presParOf" srcId="{71D9610F-B58E-E44D-BF1B-6B447C352295}" destId="{08CA87A1-C208-024F-B266-AFE0ACD1ED23}" srcOrd="1" destOrd="0" presId="urn:microsoft.com/office/officeart/2005/8/layout/chevron2"/>
    <dgm:cxn modelId="{8A5D8251-BECF-0C48-9F78-66DD55F1DA12}" type="presParOf" srcId="{834C1B80-E005-E347-BDEF-3E50AF4CB34E}" destId="{FFB4E71B-746C-B74B-AD5B-D15016702627}" srcOrd="3" destOrd="0" presId="urn:microsoft.com/office/officeart/2005/8/layout/chevron2"/>
    <dgm:cxn modelId="{ADA109DC-2A46-BC4F-BBA3-1062CC57F4A6}" type="presParOf" srcId="{834C1B80-E005-E347-BDEF-3E50AF4CB34E}" destId="{5C653172-D865-EA48-9E39-DD7BC43B1A15}" srcOrd="4" destOrd="0" presId="urn:microsoft.com/office/officeart/2005/8/layout/chevron2"/>
    <dgm:cxn modelId="{EAB26E67-8960-4D4F-BD00-DD482995DE12}" type="presParOf" srcId="{5C653172-D865-EA48-9E39-DD7BC43B1A15}" destId="{70E0D38E-6B9E-DF48-9A08-826CEBF39D8B}" srcOrd="0" destOrd="0" presId="urn:microsoft.com/office/officeart/2005/8/layout/chevron2"/>
    <dgm:cxn modelId="{672E3476-55CC-2C4B-851F-4184349F157E}" type="presParOf" srcId="{5C653172-D865-EA48-9E39-DD7BC43B1A15}" destId="{60CF87CD-AA16-DD4D-A94E-349F3E334F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CEEDC-0A46-EA48-8198-2AE3E07DE723}">
      <dsp:nvSpPr>
        <dsp:cNvPr id="0" name=""/>
        <dsp:cNvSpPr/>
      </dsp:nvSpPr>
      <dsp:spPr>
        <a:xfrm rot="5400000">
          <a:off x="-271085" y="273484"/>
          <a:ext cx="1807238" cy="1265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noProof="0" dirty="0"/>
            <a:t>start</a:t>
          </a:r>
        </a:p>
      </dsp:txBody>
      <dsp:txXfrm rot="-5400000">
        <a:off x="1" y="634931"/>
        <a:ext cx="1265066" cy="542172"/>
      </dsp:txXfrm>
    </dsp:sp>
    <dsp:sp modelId="{7DD560D8-1E57-9044-BDC8-3C6C8AD08AEB}">
      <dsp:nvSpPr>
        <dsp:cNvPr id="0" name=""/>
        <dsp:cNvSpPr/>
      </dsp:nvSpPr>
      <dsp:spPr>
        <a:xfrm rot="5400000">
          <a:off x="3791845" y="-2524379"/>
          <a:ext cx="1174704" cy="6228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Citirea datelor din fișier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Salvarea in vector</a:t>
          </a:r>
        </a:p>
      </dsp:txBody>
      <dsp:txXfrm rot="-5400000">
        <a:off x="1265066" y="59744"/>
        <a:ext cx="6170918" cy="1060016"/>
      </dsp:txXfrm>
    </dsp:sp>
    <dsp:sp modelId="{E171118E-C70F-3741-BB6C-0C0579AD9962}">
      <dsp:nvSpPr>
        <dsp:cNvPr id="0" name=""/>
        <dsp:cNvSpPr/>
      </dsp:nvSpPr>
      <dsp:spPr>
        <a:xfrm rot="5400000">
          <a:off x="-271085" y="1888736"/>
          <a:ext cx="1807238" cy="1265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noProof="0" dirty="0"/>
            <a:t>meniu</a:t>
          </a:r>
        </a:p>
      </dsp:txBody>
      <dsp:txXfrm rot="-5400000">
        <a:off x="1" y="2250183"/>
        <a:ext cx="1265066" cy="542172"/>
      </dsp:txXfrm>
    </dsp:sp>
    <dsp:sp modelId="{08CA87A1-C208-024F-B266-AFE0ACD1ED23}">
      <dsp:nvSpPr>
        <dsp:cNvPr id="0" name=""/>
        <dsp:cNvSpPr/>
      </dsp:nvSpPr>
      <dsp:spPr>
        <a:xfrm rot="5400000">
          <a:off x="3791845" y="-909128"/>
          <a:ext cx="1174704" cy="6228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Afișare opțiunilor de meniu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Executarea alegerii utilizatorului</a:t>
          </a:r>
        </a:p>
      </dsp:txBody>
      <dsp:txXfrm rot="-5400000">
        <a:off x="1265066" y="1674995"/>
        <a:ext cx="6170918" cy="1060016"/>
      </dsp:txXfrm>
    </dsp:sp>
    <dsp:sp modelId="{70E0D38E-6B9E-DF48-9A08-826CEBF39D8B}">
      <dsp:nvSpPr>
        <dsp:cNvPr id="0" name=""/>
        <dsp:cNvSpPr/>
      </dsp:nvSpPr>
      <dsp:spPr>
        <a:xfrm rot="5400000">
          <a:off x="-271085" y="3503987"/>
          <a:ext cx="1807238" cy="1265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noProof="0" dirty="0"/>
            <a:t>stop</a:t>
          </a:r>
        </a:p>
      </dsp:txBody>
      <dsp:txXfrm rot="-5400000">
        <a:off x="1" y="3865434"/>
        <a:ext cx="1265066" cy="542172"/>
      </dsp:txXfrm>
    </dsp:sp>
    <dsp:sp modelId="{60CF87CD-AA16-DD4D-A94E-349F3E334FAD}">
      <dsp:nvSpPr>
        <dsp:cNvPr id="0" name=""/>
        <dsp:cNvSpPr/>
      </dsp:nvSpPr>
      <dsp:spPr>
        <a:xfrm rot="5400000">
          <a:off x="3791845" y="706122"/>
          <a:ext cx="1174704" cy="6228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Așteaptă opțiunea de ieșire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Ieșirea din program</a:t>
          </a:r>
        </a:p>
      </dsp:txBody>
      <dsp:txXfrm rot="-5400000">
        <a:off x="1265066" y="3290245"/>
        <a:ext cx="6170918" cy="1060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AC972-C331-5447-8533-1F3D99AFEDAA}" type="datetimeFigureOut">
              <a:rPr lang="ro-RO" smtClean="0"/>
              <a:t>04.05.2025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88BAA-6A35-DA4D-B90A-10A8220E791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57718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0908275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115233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5412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225313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13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160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867778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9664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3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4435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557651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5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83009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472450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6310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53388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9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524015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6943" y="4558430"/>
            <a:ext cx="2564242" cy="134771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o-RO" sz="2900" b="1" noProof="0" dirty="0"/>
              <a:t>Dive-Log</a:t>
            </a:r>
            <a:r>
              <a:rPr lang="ro-RO" sz="2900" noProof="0" dirty="0"/>
              <a:t> </a:t>
            </a:r>
            <a:br>
              <a:rPr lang="ro-RO" sz="2900" noProof="0" dirty="0"/>
            </a:br>
            <a:r>
              <a:rPr lang="ro-RO" sz="2000" noProof="0" dirty="0"/>
              <a:t>Jurnal de Scufundări</a:t>
            </a:r>
            <a:endParaRPr lang="ro-RO" sz="2900" noProof="0" dirty="0"/>
          </a:p>
        </p:txBody>
      </p:sp>
      <p:pic>
        <p:nvPicPr>
          <p:cNvPr id="7" name="Picture 6" descr="A person diving under water&#10;&#10;AI-generated content may be incorrect.">
            <a:extLst>
              <a:ext uri="{FF2B5EF4-FFF2-40B4-BE49-F238E27FC236}">
                <a16:creationId xmlns:a16="http://schemas.microsoft.com/office/drawing/2014/main" id="{59D0CC21-EBFC-96C2-B127-103BD776E7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417" b="28731"/>
          <a:stretch/>
        </p:blipFill>
        <p:spPr>
          <a:xfrm>
            <a:off x="20" y="10"/>
            <a:ext cx="9143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4558431"/>
            <a:ext cx="5173220" cy="134771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1900" b="1" noProof="0" dirty="0"/>
              <a:t>Maria Maiorescu</a:t>
            </a:r>
          </a:p>
          <a:p>
            <a:pPr marL="0" indent="0">
              <a:buNone/>
            </a:pPr>
            <a:r>
              <a:rPr lang="ro-RO" sz="1400" noProof="0" dirty="0"/>
              <a:t>clasa a XII-a MI-2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03EDF5-DA23-A809-036D-56F6929C1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" y="5715000"/>
            <a:ext cx="9144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ro-RO" sz="3100" noProof="0" dirty="0"/>
              <a:t>Statistici generate automat</a:t>
            </a:r>
          </a:p>
        </p:txBody>
      </p:sp>
      <p:pic>
        <p:nvPicPr>
          <p:cNvPr id="5" name="Picture 4" descr="A close-up of a fish&#10;&#10;AI-generated content may be incorrect.">
            <a:extLst>
              <a:ext uri="{FF2B5EF4-FFF2-40B4-BE49-F238E27FC236}">
                <a16:creationId xmlns:a16="http://schemas.microsoft.com/office/drawing/2014/main" id="{1B2E7881-62A5-55BF-5480-09904CD543A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5894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766703"/>
          </a:xfrm>
        </p:spPr>
        <p:txBody>
          <a:bodyPr anchor="ctr">
            <a:normAutofit/>
          </a:bodyPr>
          <a:lstStyle/>
          <a:p>
            <a:r>
              <a:rPr lang="ro-RO" sz="1600" noProof="0" dirty="0"/>
              <a:t>Top 3 cele mai lungi scufundări</a:t>
            </a:r>
          </a:p>
          <a:p>
            <a:r>
              <a:rPr lang="ro-RO" sz="1600" noProof="0" dirty="0"/>
              <a:t>Top 3 cele mai adânci scufundări</a:t>
            </a:r>
          </a:p>
          <a:p>
            <a:r>
              <a:rPr lang="ro-RO" sz="1600" noProof="0" dirty="0"/>
              <a:t>Scufundările cele mai eficiente / ineficiente</a:t>
            </a:r>
          </a:p>
          <a:p>
            <a:pPr lvl="1">
              <a:buFont typeface="Wingdings" pitchFamily="2" charset="2"/>
              <a:buChar char="Ø"/>
            </a:pPr>
            <a:r>
              <a:rPr lang="ro-RO" sz="1600" noProof="0" dirty="0"/>
              <a:t>consum de aer mic / mare</a:t>
            </a:r>
          </a:p>
          <a:p>
            <a:r>
              <a:rPr lang="ro-RO" sz="1600" noProof="0" dirty="0"/>
              <a:t>Locuri populare de scufundare</a:t>
            </a:r>
          </a:p>
          <a:p>
            <a:r>
              <a:rPr lang="ro-RO" sz="1600" dirty="0"/>
              <a:t>Durata medie</a:t>
            </a:r>
          </a:p>
          <a:p>
            <a:r>
              <a:rPr lang="ro-RO" sz="1600" dirty="0"/>
              <a:t>Adâncimea medie</a:t>
            </a:r>
            <a:endParaRPr lang="ro-RO" sz="1600" noProof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7A5B-FB07-F4CF-CF54-5B30FE99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Captura execuție: statistici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04C13-2F18-122C-D1DA-3C9375B11E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917" y="1223158"/>
            <a:ext cx="5268166" cy="56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8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FA16-7A58-F730-06F0-B0448FFF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97" y="239012"/>
            <a:ext cx="8229600" cy="1143000"/>
          </a:xfrm>
        </p:spPr>
        <p:txBody>
          <a:bodyPr/>
          <a:lstStyle/>
          <a:p>
            <a:r>
              <a:rPr lang="ro-RO" dirty="0"/>
              <a:t>Exemplu cod: sortare locații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E436B-0D97-CE57-78B6-CDE33CA83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689" y="1100143"/>
            <a:ext cx="5966622" cy="57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1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0FB5-C9DE-5001-B385-7447297B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4" y="3752850"/>
            <a:ext cx="1668727" cy="2452687"/>
          </a:xfrm>
        </p:spPr>
        <p:txBody>
          <a:bodyPr anchor="ctr">
            <a:normAutofit/>
          </a:bodyPr>
          <a:lstStyle/>
          <a:p>
            <a:r>
              <a:rPr lang="ro-RO" sz="2000" b="1" dirty="0">
                <a:solidFill>
                  <a:srgbClr val="FF0000"/>
                </a:solidFill>
              </a:rPr>
              <a:t>Dificultăți întâmpinate</a:t>
            </a:r>
          </a:p>
        </p:txBody>
      </p:sp>
      <p:pic>
        <p:nvPicPr>
          <p:cNvPr id="5" name="Picture 4" descr="A group of yellow fish swimming near coral&#10;&#10;AI-generated content may be incorrect.">
            <a:extLst>
              <a:ext uri="{FF2B5EF4-FFF2-40B4-BE49-F238E27FC236}">
                <a16:creationId xmlns:a16="http://schemas.microsoft.com/office/drawing/2014/main" id="{ACC3142D-EFD2-170E-A8CB-0CA690E507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493" b="19400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51915-2576-5A47-60CA-EC5E3848E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681" y="3752850"/>
            <a:ext cx="6751365" cy="290920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o-RO" sz="1800" dirty="0"/>
              <a:t>Prelucrare fișierului CSV care este separat prin virgulă, dar unele câmpuri text, demarcate prin ghilimele, conțin de asemenea virgulă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1800" dirty="0"/>
              <a:t>La calculul locațiilor preferate, a fost nevoie de o altă structură pentru a număra aparițiile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1800" dirty="0"/>
              <a:t>La calculul statisticilor, pentru sortare, a trebuit folosită o copie pentru a nu strica vectorul original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1800" dirty="0"/>
              <a:t>În fișierul CSV original, unele câmpuri nu sunt folosite și a trebuit să țin cont de asta</a:t>
            </a:r>
          </a:p>
          <a:p>
            <a:endParaRPr lang="ro-RO" sz="1800" dirty="0"/>
          </a:p>
        </p:txBody>
      </p:sp>
    </p:spTree>
    <p:extLst>
      <p:ext uri="{BB962C8B-B14F-4D97-AF65-F5344CB8AC3E}">
        <p14:creationId xmlns:p14="http://schemas.microsoft.com/office/powerpoint/2010/main" val="215868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8762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8" y="3296010"/>
            <a:ext cx="9143592" cy="2849976"/>
            <a:chOff x="476" y="-3923157"/>
            <a:chExt cx="10667524" cy="249372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3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8423028-FCD6-172B-B824-29485624B0F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1635" r="4352" b="42645"/>
          <a:stretch/>
        </p:blipFill>
        <p:spPr>
          <a:xfrm>
            <a:off x="1" y="3562597"/>
            <a:ext cx="9144000" cy="3295403"/>
          </a:xfrm>
          <a:prstGeom prst="rect">
            <a:avLst/>
          </a:prstGeom>
        </p:spPr>
      </p:pic>
      <p:pic>
        <p:nvPicPr>
          <p:cNvPr id="7" name="Picture 6" descr="Close-up of a coral reef&#10;&#10;AI-generated content may be incorrect.">
            <a:extLst>
              <a:ext uri="{FF2B5EF4-FFF2-40B4-BE49-F238E27FC236}">
                <a16:creationId xmlns:a16="http://schemas.microsoft.com/office/drawing/2014/main" id="{40E35A8F-23DB-D936-3A30-F552FF78E7C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819" b="3292"/>
          <a:stretch/>
        </p:blipFill>
        <p:spPr>
          <a:xfrm>
            <a:off x="-1" y="-107149"/>
            <a:ext cx="9239003" cy="6096003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ln w="76200">
            <a:solidFill>
              <a:schemeClr val="bg1"/>
            </a:solidFill>
          </a:ln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C962ED-911A-A6DF-8FF1-6032038F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120676"/>
            <a:ext cx="6144945" cy="2308324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7200" dirty="0">
                <a:ln>
                  <a:solidFill>
                    <a:schemeClr val="bg1"/>
                  </a:solidFill>
                </a:ln>
              </a:rPr>
              <a:t>Vă </a:t>
            </a:r>
            <a:r>
              <a:rPr lang="en-US" sz="7200" dirty="0" err="1">
                <a:ln>
                  <a:solidFill>
                    <a:schemeClr val="bg1"/>
                  </a:solidFill>
                </a:ln>
              </a:rPr>
              <a:t>mulțumesc</a:t>
            </a:r>
            <a:endParaRPr lang="en-US" sz="7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1BFCB-AFA3-F447-690A-6499FD1E3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268" y="3809999"/>
            <a:ext cx="5269314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0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ro-RO" sz="3100" noProof="0" dirty="0"/>
              <a:t>Scopul Proiectului</a:t>
            </a:r>
          </a:p>
        </p:txBody>
      </p:sp>
      <p:pic>
        <p:nvPicPr>
          <p:cNvPr id="9" name="Picture 8" descr="A person in scuba gear taking a selfie with a turtle&#10;&#10;AI-generated content may be incorrect.">
            <a:extLst>
              <a:ext uri="{FF2B5EF4-FFF2-40B4-BE49-F238E27FC236}">
                <a16:creationId xmlns:a16="http://schemas.microsoft.com/office/drawing/2014/main" id="{A59CA43C-2AE1-E5EF-FBC6-1FEFE474C96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6549" b="19345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ro-RO" sz="1600" noProof="0" dirty="0"/>
              <a:t>Gestionarea unui jurnal electronic de scufundări</a:t>
            </a:r>
          </a:p>
          <a:p>
            <a:r>
              <a:rPr lang="ro-RO" sz="1600" noProof="0" dirty="0"/>
              <a:t>Importarea datelor din </a:t>
            </a:r>
            <a:r>
              <a:rPr lang="ro-RO" sz="1600" i="1" noProof="0" dirty="0" err="1"/>
              <a:t>Subsurface</a:t>
            </a:r>
            <a:r>
              <a:rPr lang="ro-RO" sz="1600" noProof="0" dirty="0"/>
              <a:t>, în format CSV</a:t>
            </a:r>
            <a:endParaRPr lang="ro-RO" sz="1600" dirty="0"/>
          </a:p>
          <a:p>
            <a:pPr lvl="1">
              <a:buFont typeface="Wingdings" pitchFamily="2" charset="2"/>
              <a:buChar char="Ø"/>
            </a:pPr>
            <a:r>
              <a:rPr lang="ro-RO" sz="1200" noProof="0" dirty="0" err="1"/>
              <a:t>Subsurface</a:t>
            </a:r>
            <a:r>
              <a:rPr lang="ro-RO" sz="1200" noProof="0" dirty="0"/>
              <a:t> este un program specializat de import a datelor de scufundare din computerele de scufundări</a:t>
            </a:r>
          </a:p>
          <a:p>
            <a:r>
              <a:rPr lang="ro-RO" sz="1600" noProof="0" dirty="0"/>
              <a:t>Adăugare/Editare/Ștergere scufundări</a:t>
            </a:r>
          </a:p>
          <a:p>
            <a:r>
              <a:rPr lang="ro-RO" sz="1600" noProof="0" dirty="0"/>
              <a:t>Oferă statistici și vizualizări detaliate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ro-RO" sz="2900" noProof="0" dirty="0"/>
              <a:t>Funcționalități principale</a:t>
            </a:r>
          </a:p>
        </p:txBody>
      </p:sp>
      <p:pic>
        <p:nvPicPr>
          <p:cNvPr id="5" name="Picture 4" descr="A whale shark swimming in the water&#10;&#10;AI-generated content may be incorrect.">
            <a:extLst>
              <a:ext uri="{FF2B5EF4-FFF2-40B4-BE49-F238E27FC236}">
                <a16:creationId xmlns:a16="http://schemas.microsoft.com/office/drawing/2014/main" id="{976B3C80-18D0-DA1C-CC65-605DCE5231E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3603" b="18218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ro-RO" sz="2400" noProof="0" dirty="0"/>
              <a:t>Import date CSV (in format </a:t>
            </a:r>
            <a:r>
              <a:rPr lang="ro-RO" sz="2400" noProof="0" dirty="0" err="1"/>
              <a:t>Subsurface</a:t>
            </a:r>
            <a:r>
              <a:rPr lang="ro-RO" sz="2400" noProof="0" dirty="0"/>
              <a:t>)</a:t>
            </a:r>
          </a:p>
          <a:p>
            <a:r>
              <a:rPr lang="ro-RO" sz="2400" noProof="0" dirty="0"/>
              <a:t>Adăugare/Editare/Ștergere scufundări</a:t>
            </a:r>
          </a:p>
          <a:p>
            <a:r>
              <a:rPr lang="ro-RO" sz="2400" noProof="0" dirty="0"/>
              <a:t>Căutare după locație</a:t>
            </a:r>
          </a:p>
          <a:p>
            <a:r>
              <a:rPr lang="ro-RO" sz="2400" noProof="0" dirty="0"/>
              <a:t>Vizualizare tabelară și detaliată</a:t>
            </a:r>
          </a:p>
          <a:p>
            <a:r>
              <a:rPr lang="ro-RO" sz="2400" noProof="0" dirty="0"/>
              <a:t>Statistici diverse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27" y="-1"/>
            <a:ext cx="9143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4" y="670559"/>
            <a:ext cx="3512491" cy="2148841"/>
          </a:xfrm>
        </p:spPr>
        <p:txBody>
          <a:bodyPr anchor="t">
            <a:normAutofit/>
          </a:bodyPr>
          <a:lstStyle/>
          <a:p>
            <a:r>
              <a:rPr lang="ro-RO" noProof="0" dirty="0"/>
              <a:t>Structura de date principală</a:t>
            </a:r>
          </a:p>
        </p:txBody>
      </p:sp>
      <p:pic>
        <p:nvPicPr>
          <p:cNvPr id="5" name="Picture 4" descr="A turtle swimming in the water&#10;&#10;AI-generated content may be incorrect.">
            <a:extLst>
              <a:ext uri="{FF2B5EF4-FFF2-40B4-BE49-F238E27FC236}">
                <a16:creationId xmlns:a16="http://schemas.microsoft.com/office/drawing/2014/main" id="{EE1AD601-721B-3E5A-15CA-80C9DBD1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2" b="27370"/>
          <a:stretch/>
        </p:blipFill>
        <p:spPr>
          <a:xfrm>
            <a:off x="20" y="3105151"/>
            <a:ext cx="4836298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F108C-F579-3E9A-D670-C1AC6C764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24" y="0"/>
            <a:ext cx="336100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noProof="0" dirty="0"/>
              <a:t>Fluxul principal al programului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AF6E49E-BEFD-B868-6314-2B0AA3D8D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352119"/>
              </p:ext>
            </p:extLst>
          </p:nvPr>
        </p:nvGraphicFramePr>
        <p:xfrm>
          <a:off x="676894" y="1417637"/>
          <a:ext cx="7493329" cy="5042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noProof="0" dirty="0"/>
              <a:t>Exemplu cod: Citirea fișierului CSV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F03EC-0E91-0FF5-5689-7BF8FA6B8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102634"/>
            <a:ext cx="7772400" cy="54807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noProof="0" dirty="0"/>
              <a:t>Captura execuție: Meniul principal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4A155-4D52-3C5B-035E-AFB86395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18" y="1236864"/>
            <a:ext cx="5121564" cy="53464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4D7-069F-A346-C483-88AC50F8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Captura execuție: afișare scufundări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518E7-8D31-40F6-7AEF-E6C806528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3444" y="1163782"/>
            <a:ext cx="5637112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7BE5-5264-5864-5897-2AF44709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Captura execuție: afișare detaliată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D0381-B7B5-D599-9FB7-5E77602C4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566" y="1199408"/>
            <a:ext cx="5922867" cy="56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1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932</TotalTime>
  <Words>267</Words>
  <Application>Microsoft Macintosh PowerPoint</Application>
  <PresentationFormat>On-screen Show (4:3)</PresentationFormat>
  <Paragraphs>60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Wingdings</vt:lpstr>
      <vt:lpstr>Office Theme</vt:lpstr>
      <vt:lpstr>Dive-Log  Jurnal de Scufundări</vt:lpstr>
      <vt:lpstr>Scopul Proiectului</vt:lpstr>
      <vt:lpstr>Funcționalități principale</vt:lpstr>
      <vt:lpstr>Structura de date principală</vt:lpstr>
      <vt:lpstr>Fluxul principal al programului</vt:lpstr>
      <vt:lpstr>Exemplu cod: Citirea fișierului CSV</vt:lpstr>
      <vt:lpstr>Captura execuție: Meniul principal</vt:lpstr>
      <vt:lpstr>Captura execuție: afișare scufundări</vt:lpstr>
      <vt:lpstr>Captura execuție: afișare detaliată</vt:lpstr>
      <vt:lpstr>Statistici generate automat</vt:lpstr>
      <vt:lpstr>Captura execuție: statistici</vt:lpstr>
      <vt:lpstr>Exemplu cod: sortare locații</vt:lpstr>
      <vt:lpstr>Dificultăți întâmpinate</vt:lpstr>
      <vt:lpstr>Vă mulțumesc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Maria Maiorescu</cp:lastModifiedBy>
  <cp:revision>5</cp:revision>
  <dcterms:created xsi:type="dcterms:W3CDTF">2013-01-27T09:14:16Z</dcterms:created>
  <dcterms:modified xsi:type="dcterms:W3CDTF">2025-05-04T12:17:12Z</dcterms:modified>
  <cp:category/>
</cp:coreProperties>
</file>